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68" r:id="rId7"/>
    <p:sldId id="258" r:id="rId8"/>
    <p:sldId id="290" r:id="rId9"/>
    <p:sldId id="264" r:id="rId10"/>
    <p:sldId id="291" r:id="rId11"/>
    <p:sldId id="286" r:id="rId12"/>
    <p:sldId id="262" r:id="rId13"/>
    <p:sldId id="292" r:id="rId14"/>
    <p:sldId id="279" r:id="rId15"/>
    <p:sldId id="26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204" autoAdjust="0"/>
  </p:normalViewPr>
  <p:slideViewPr>
    <p:cSldViewPr snapToGrid="0">
      <p:cViewPr varScale="1">
        <p:scale>
          <a:sx n="67" d="100"/>
          <a:sy n="67" d="100"/>
        </p:scale>
        <p:origin x="1008" y="6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Enterprise</a:t>
            </a:r>
            <a:br>
              <a:rPr lang="en-US" dirty="0"/>
            </a:br>
            <a:r>
              <a:rPr lang="en-US" dirty="0"/>
              <a:t>Password management</a:t>
            </a:r>
            <a:br>
              <a:rPr lang="en-US" dirty="0"/>
            </a:br>
            <a:r>
              <a:rPr lang="en-US" dirty="0" err="1"/>
              <a:t>Bitwarden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Chad Ballay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/>
          </a:bodyPr>
          <a:lstStyle/>
          <a:p>
            <a:r>
              <a:rPr lang="en-US" dirty="0" err="1"/>
              <a:t>Bitwarden</a:t>
            </a:r>
            <a:endParaRPr lang="en-US" dirty="0"/>
          </a:p>
          <a:p>
            <a:r>
              <a:rPr lang="en-US" dirty="0"/>
              <a:t>	</a:t>
            </a:r>
            <a:r>
              <a:rPr lang="en-US" sz="1200" dirty="0"/>
              <a:t>https://bitwarden.com/resources/bitwarden-overview/</a:t>
            </a:r>
          </a:p>
          <a:p>
            <a:r>
              <a:rPr lang="en-US" dirty="0"/>
              <a:t>Source code</a:t>
            </a:r>
          </a:p>
          <a:p>
            <a:r>
              <a:rPr lang="en-US" sz="1200" dirty="0"/>
              <a:t>	https://github.com/Chad-Ballay/isolated_lab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 err="1"/>
              <a:t>Scenerio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71736" y="1600200"/>
            <a:ext cx="9389852" cy="4495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Indviduals</a:t>
            </a:r>
            <a:r>
              <a:rPr lang="en-US" dirty="0"/>
              <a:t> at Wiglaf Industries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Overcoming nervousness​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{702C4C7C-224E-407D-AB23-FC7C9A936EDB}tf33968143_win32</Template>
  <TotalTime>22</TotalTime>
  <Words>456</Words>
  <Application>Microsoft Office PowerPoint</Application>
  <PresentationFormat>Widescreen</PresentationFormat>
  <Paragraphs>115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Enterprise Password management Bitwarden</vt:lpstr>
      <vt:lpstr>Chad Ballay</vt:lpstr>
      <vt:lpstr>Scenerio</vt:lpstr>
      <vt:lpstr>The power of communication</vt:lpstr>
      <vt:lpstr>Overcoming nervousness​</vt:lpstr>
      <vt:lpstr>Engaging the audience</vt:lpstr>
      <vt:lpstr>Selecting  visual aids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James Ballay</dc:creator>
  <cp:lastModifiedBy>James Ballay</cp:lastModifiedBy>
  <cp:revision>2</cp:revision>
  <dcterms:created xsi:type="dcterms:W3CDTF">2024-10-05T15:15:27Z</dcterms:created>
  <dcterms:modified xsi:type="dcterms:W3CDTF">2024-10-05T15:38:01Z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